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93" r:id="rId3"/>
    <p:sldId id="259" r:id="rId4"/>
    <p:sldId id="294" r:id="rId5"/>
    <p:sldId id="297" r:id="rId6"/>
    <p:sldId id="298" r:id="rId7"/>
    <p:sldId id="299" r:id="rId8"/>
    <p:sldId id="300" r:id="rId9"/>
    <p:sldId id="311" r:id="rId10"/>
    <p:sldId id="312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43" autoAdjust="0"/>
  </p:normalViewPr>
  <p:slideViewPr>
    <p:cSldViewPr>
      <p:cViewPr varScale="1">
        <p:scale>
          <a:sx n="63" d="100"/>
          <a:sy n="63" d="100"/>
        </p:scale>
        <p:origin x="124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65DF2-E0EA-4D72-A1FF-7743C70790AB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4948E-A322-4404-B1E2-618C2E394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21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 river from source to mouth=</a:t>
            </a:r>
            <a:r>
              <a:rPr lang="ko-KR" altLang="en-US" dirty="0" smtClean="0"/>
              <a:t>수원부터 하구까지의 강</a:t>
            </a:r>
            <a:endParaRPr lang="en-US" altLang="ko-KR" dirty="0" smtClean="0"/>
          </a:p>
          <a:p>
            <a:r>
              <a:rPr lang="en-US" altLang="ko-KR" dirty="0" smtClean="0"/>
              <a:t>Waterfall=</a:t>
            </a:r>
            <a:r>
              <a:rPr lang="ko-KR" altLang="en-US" dirty="0" smtClean="0"/>
              <a:t>폭포</a:t>
            </a:r>
            <a:endParaRPr lang="en-US" altLang="ko-KR" dirty="0" smtClean="0"/>
          </a:p>
          <a:p>
            <a:r>
              <a:rPr lang="en-US" altLang="ko-KR" dirty="0" smtClean="0"/>
              <a:t>River=</a:t>
            </a:r>
            <a:r>
              <a:rPr lang="ko-KR" altLang="en-US" dirty="0" smtClean="0"/>
              <a:t>강</a:t>
            </a:r>
            <a:endParaRPr lang="en-US" altLang="ko-KR" dirty="0" smtClean="0"/>
          </a:p>
          <a:p>
            <a:r>
              <a:rPr lang="en-US" altLang="ko-KR" dirty="0" smtClean="0"/>
              <a:t>Tributary=</a:t>
            </a:r>
            <a:r>
              <a:rPr lang="ko-KR" altLang="en-US" dirty="0" smtClean="0"/>
              <a:t>지류</a:t>
            </a:r>
            <a:endParaRPr lang="en-US" altLang="ko-KR" dirty="0" smtClean="0"/>
          </a:p>
          <a:p>
            <a:r>
              <a:rPr lang="en-US" altLang="ko-KR" dirty="0" smtClean="0"/>
              <a:t>Meander</a:t>
            </a:r>
            <a:r>
              <a:rPr lang="en-US" altLang="ko-KR" baseline="0" dirty="0" smtClean="0"/>
              <a:t> or bend=</a:t>
            </a:r>
            <a:r>
              <a:rPr lang="ko-KR" altLang="en-US" baseline="0" dirty="0" smtClean="0"/>
              <a:t>곡류</a:t>
            </a:r>
            <a:r>
              <a:rPr lang="en-US" altLang="ko-KR" baseline="0" dirty="0" smtClean="0"/>
              <a:t>/</a:t>
            </a:r>
            <a:r>
              <a:rPr lang="ko-KR" altLang="en-US" baseline="0" dirty="0" err="1" smtClean="0"/>
              <a:t>사행천</a:t>
            </a:r>
            <a:endParaRPr lang="en-US" altLang="ko-KR" baseline="0" dirty="0" smtClean="0"/>
          </a:p>
          <a:p>
            <a:r>
              <a:rPr lang="en-US" altLang="ko-KR" baseline="0" dirty="0" smtClean="0"/>
              <a:t>Flood plain=</a:t>
            </a:r>
            <a:r>
              <a:rPr lang="ko-KR" altLang="en-US" baseline="0" dirty="0" smtClean="0"/>
              <a:t>범람원</a:t>
            </a:r>
            <a:endParaRPr lang="en-US" altLang="ko-KR" baseline="0" dirty="0" smtClean="0"/>
          </a:p>
          <a:p>
            <a:r>
              <a:rPr lang="en-US" altLang="ko-KR" baseline="0" dirty="0" smtClean="0"/>
              <a:t>Marsh=</a:t>
            </a:r>
            <a:r>
              <a:rPr lang="ko-KR" altLang="en-US" baseline="0" dirty="0" smtClean="0"/>
              <a:t>습지</a:t>
            </a:r>
            <a:endParaRPr lang="en-US" altLang="ko-KR" baseline="0" dirty="0" smtClean="0"/>
          </a:p>
          <a:p>
            <a:r>
              <a:rPr lang="en-US" altLang="ko-KR" baseline="0" dirty="0" smtClean="0"/>
              <a:t>Waves eroding cliffs=</a:t>
            </a:r>
            <a:r>
              <a:rPr lang="ko-KR" altLang="en-US" baseline="0" dirty="0" smtClean="0"/>
              <a:t>해식애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Groyne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제방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방파제</a:t>
            </a:r>
            <a:r>
              <a:rPr lang="en-US" altLang="ko-KR" baseline="0" dirty="0" smtClean="0"/>
              <a:t>)</a:t>
            </a:r>
          </a:p>
          <a:p>
            <a:r>
              <a:rPr lang="en-US" altLang="ko-KR" baseline="0" dirty="0" smtClean="0"/>
              <a:t>River mouth=</a:t>
            </a:r>
            <a:r>
              <a:rPr lang="ko-KR" altLang="en-US" baseline="0" dirty="0" smtClean="0"/>
              <a:t>하구</a:t>
            </a:r>
            <a:endParaRPr lang="en-US" altLang="ko-KR" baseline="0" dirty="0" smtClean="0"/>
          </a:p>
          <a:p>
            <a:r>
              <a:rPr lang="en-US" altLang="ko-KR" baseline="0" dirty="0" smtClean="0"/>
              <a:t>Waves forming a beach=</a:t>
            </a:r>
            <a:r>
              <a:rPr lang="ko-KR" altLang="en-US" baseline="0" dirty="0" err="1" smtClean="0"/>
              <a:t>해빈</a:t>
            </a:r>
            <a:endParaRPr lang="en-US" altLang="ko-KR" baseline="0" dirty="0" smtClean="0"/>
          </a:p>
          <a:p>
            <a:r>
              <a:rPr lang="en-US" altLang="ko-KR" baseline="0" dirty="0" smtClean="0"/>
              <a:t>Stream=</a:t>
            </a:r>
            <a:r>
              <a:rPr lang="ko-KR" altLang="en-US" baseline="0" dirty="0" smtClean="0"/>
              <a:t>하천</a:t>
            </a:r>
            <a:endParaRPr lang="en-US" altLang="ko-KR" baseline="0" dirty="0" smtClean="0"/>
          </a:p>
          <a:p>
            <a:r>
              <a:rPr lang="en-US" altLang="ko-KR" baseline="0" dirty="0" smtClean="0"/>
              <a:t>Spring=</a:t>
            </a:r>
            <a:r>
              <a:rPr lang="ko-KR" altLang="en-US" baseline="0" dirty="0" smtClean="0"/>
              <a:t>샘</a:t>
            </a:r>
            <a:endParaRPr lang="en-US" altLang="ko-KR" baseline="0" dirty="0" smtClean="0"/>
          </a:p>
          <a:p>
            <a:r>
              <a:rPr lang="en-US" altLang="ko-KR" baseline="0" dirty="0" smtClean="0"/>
              <a:t>Before flood=</a:t>
            </a:r>
            <a:r>
              <a:rPr lang="ko-KR" altLang="en-US" baseline="0" dirty="0" smtClean="0"/>
              <a:t>범람 전</a:t>
            </a:r>
            <a:endParaRPr lang="en-US" altLang="ko-KR" baseline="0" dirty="0" smtClean="0"/>
          </a:p>
          <a:p>
            <a:r>
              <a:rPr lang="en-US" altLang="ko-KR" baseline="0" dirty="0" smtClean="0"/>
              <a:t>Flood-stage water level=</a:t>
            </a:r>
            <a:r>
              <a:rPr lang="ko-KR" altLang="en-US" baseline="0" dirty="0" smtClean="0"/>
              <a:t>범람 수위</a:t>
            </a:r>
            <a:endParaRPr lang="en-US" altLang="ko-KR" baseline="0" dirty="0" smtClean="0"/>
          </a:p>
          <a:p>
            <a:r>
              <a:rPr lang="en-US" altLang="ko-KR" baseline="0" dirty="0" smtClean="0"/>
              <a:t>Declining competence=</a:t>
            </a:r>
            <a:r>
              <a:rPr lang="ko-KR" altLang="en-US" baseline="0" dirty="0" smtClean="0"/>
              <a:t>감쇠수량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Thin and fine~ = </a:t>
            </a:r>
            <a:r>
              <a:rPr lang="ko-KR" altLang="en-US" baseline="0" dirty="0" smtClean="0"/>
              <a:t>범람원 바깥쪽으로 얇고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가는 퇴적물이 쌓임</a:t>
            </a:r>
            <a:endParaRPr lang="en-US" altLang="ko-KR" baseline="0" dirty="0" smtClean="0"/>
          </a:p>
          <a:p>
            <a:r>
              <a:rPr lang="en-US" altLang="ko-KR" baseline="0" dirty="0" smtClean="0"/>
              <a:t>Thickest~ = </a:t>
            </a:r>
            <a:r>
              <a:rPr lang="ko-KR" altLang="en-US" baseline="0" dirty="0" smtClean="0"/>
              <a:t>수로 가장자리에 두껍고 굵은 퇴적물이 쌓임</a:t>
            </a:r>
            <a:endParaRPr lang="en-US" altLang="ko-KR" baseline="0" dirty="0" smtClean="0"/>
          </a:p>
          <a:p>
            <a:r>
              <a:rPr lang="en-US" altLang="ko-KR" baseline="0" dirty="0" smtClean="0"/>
              <a:t>During flood=</a:t>
            </a:r>
            <a:r>
              <a:rPr lang="ko-KR" altLang="en-US" baseline="0" dirty="0" smtClean="0"/>
              <a:t>범람</a:t>
            </a:r>
            <a:endParaRPr lang="en-US" altLang="ko-KR" baseline="0" dirty="0" smtClean="0"/>
          </a:p>
          <a:p>
            <a:r>
              <a:rPr lang="en-US" altLang="ko-KR" baseline="0" dirty="0" smtClean="0"/>
              <a:t>Natural levees ~ = </a:t>
            </a:r>
            <a:r>
              <a:rPr lang="ko-KR" altLang="en-US" baseline="0" dirty="0" err="1" smtClean="0"/>
              <a:t>밤복되는</a:t>
            </a:r>
            <a:r>
              <a:rPr lang="ko-KR" altLang="en-US" baseline="0" dirty="0" smtClean="0"/>
              <a:t> 범람으로 만들어진 자연제방</a:t>
            </a:r>
            <a:endParaRPr lang="en-US" altLang="ko-KR" baseline="0" dirty="0" smtClean="0"/>
          </a:p>
          <a:p>
            <a:r>
              <a:rPr lang="en-US" altLang="ko-KR" baseline="0" dirty="0" smtClean="0"/>
              <a:t>After many floods= </a:t>
            </a:r>
            <a:r>
              <a:rPr lang="ko-KR" altLang="en-US" baseline="0" dirty="0" smtClean="0"/>
              <a:t>범람 후</a:t>
            </a:r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955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Floodplain=</a:t>
            </a:r>
            <a:r>
              <a:rPr lang="ko-KR" altLang="en-US" dirty="0" smtClean="0"/>
              <a:t>범람원</a:t>
            </a:r>
            <a:endParaRPr lang="en-US" altLang="ko-KR" dirty="0" smtClean="0"/>
          </a:p>
          <a:p>
            <a:r>
              <a:rPr lang="en-US" altLang="ko-KR" dirty="0" smtClean="0"/>
              <a:t>Bar &amp; swale topography =</a:t>
            </a:r>
            <a:r>
              <a:rPr lang="ko-KR" altLang="en-US" dirty="0" smtClean="0"/>
              <a:t>사주와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수로 지형</a:t>
            </a:r>
            <a:endParaRPr lang="en-US" altLang="ko-KR" dirty="0" smtClean="0"/>
          </a:p>
          <a:p>
            <a:r>
              <a:rPr lang="en-US" altLang="ko-KR" dirty="0" smtClean="0"/>
              <a:t>Oxbow lake=</a:t>
            </a:r>
            <a:r>
              <a:rPr lang="ko-KR" altLang="en-US" dirty="0" err="1" smtClean="0"/>
              <a:t>우각호</a:t>
            </a:r>
            <a:endParaRPr lang="en-US" altLang="ko-KR" dirty="0" smtClean="0"/>
          </a:p>
          <a:p>
            <a:r>
              <a:rPr lang="en-US" altLang="ko-KR" dirty="0" smtClean="0"/>
              <a:t>Pont bar=</a:t>
            </a:r>
            <a:r>
              <a:rPr lang="ko-KR" altLang="en-US" dirty="0" smtClean="0"/>
              <a:t>사주</a:t>
            </a:r>
            <a:endParaRPr lang="en-US" altLang="ko-KR" dirty="0" smtClean="0"/>
          </a:p>
          <a:p>
            <a:r>
              <a:rPr lang="en-US" altLang="ko-KR" dirty="0" smtClean="0"/>
              <a:t>Meander</a:t>
            </a:r>
            <a:r>
              <a:rPr lang="en-US" altLang="ko-KR" baseline="0" dirty="0" smtClean="0"/>
              <a:t> scars=</a:t>
            </a:r>
            <a:r>
              <a:rPr lang="ko-KR" altLang="en-US" baseline="0" dirty="0" smtClean="0"/>
              <a:t>곡류 흔적</a:t>
            </a:r>
            <a:endParaRPr lang="en-US" altLang="ko-KR" baseline="0" dirty="0" smtClean="0"/>
          </a:p>
          <a:p>
            <a:r>
              <a:rPr lang="en-US" altLang="ko-KR" dirty="0" smtClean="0"/>
              <a:t>Channel</a:t>
            </a:r>
            <a:r>
              <a:rPr lang="en-US" altLang="ko-KR" baseline="0" dirty="0" smtClean="0"/>
              <a:t> cutoff=</a:t>
            </a:r>
            <a:r>
              <a:rPr lang="ko-KR" altLang="en-US" baseline="0" dirty="0" smtClean="0"/>
              <a:t>절단 수로</a:t>
            </a:r>
            <a:endParaRPr lang="en-US" altLang="ko-KR" baseline="0" dirty="0" smtClean="0"/>
          </a:p>
          <a:p>
            <a:r>
              <a:rPr lang="en-US" altLang="ko-KR" baseline="0" dirty="0" smtClean="0"/>
              <a:t>Incipient oxbow=</a:t>
            </a:r>
            <a:r>
              <a:rPr lang="ko-KR" altLang="en-US" baseline="0" dirty="0" smtClean="0"/>
              <a:t>초기 </a:t>
            </a:r>
            <a:r>
              <a:rPr lang="ko-KR" altLang="en-US" baseline="0" dirty="0" err="1" smtClean="0"/>
              <a:t>우각호</a:t>
            </a:r>
            <a:endParaRPr lang="en-US" altLang="ko-KR" baseline="0" dirty="0" smtClean="0"/>
          </a:p>
          <a:p>
            <a:r>
              <a:rPr lang="en-US" altLang="ko-KR" baseline="0" dirty="0" smtClean="0"/>
              <a:t>Yazoo stream=</a:t>
            </a:r>
            <a:r>
              <a:rPr lang="ko-KR" altLang="en-US" baseline="0" dirty="0" err="1" smtClean="0"/>
              <a:t>소류</a:t>
            </a:r>
            <a:endParaRPr lang="en-US" altLang="ko-KR" baseline="0" dirty="0" smtClean="0"/>
          </a:p>
          <a:p>
            <a:r>
              <a:rPr lang="en-US" altLang="ko-KR" baseline="0" dirty="0" smtClean="0"/>
              <a:t>Alluvium=</a:t>
            </a:r>
            <a:r>
              <a:rPr lang="ko-KR" altLang="en-US" baseline="0" dirty="0" smtClean="0"/>
              <a:t>충적층</a:t>
            </a:r>
            <a:endParaRPr lang="en-US" altLang="ko-KR" baseline="0" dirty="0" smtClean="0"/>
          </a:p>
          <a:p>
            <a:r>
              <a:rPr lang="en-US" altLang="ko-KR" baseline="0" dirty="0" smtClean="0"/>
              <a:t>Bedrock=</a:t>
            </a:r>
            <a:r>
              <a:rPr lang="ko-KR" altLang="en-US" baseline="0" dirty="0" err="1" smtClean="0"/>
              <a:t>기반암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15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346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홍수와 가뭄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배경지식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보통 때에는 마른 땅을 물에 잠기도록 하는 물 넘침</a:t>
            </a:r>
            <a:endParaRPr lang="en-US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너무 많은 물이 공급되어 제방을 넘칠 때 발생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상류범람 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vs.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하류 범람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656512" cy="4306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373216"/>
            <a:ext cx="5469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2010</a:t>
            </a:r>
            <a:r>
              <a:rPr lang="ko-KR" altLang="en-US" dirty="0" smtClean="0"/>
              <a:t>년 추석 집중 호우로 광화문이 물에 잠겨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연합뉴스 자료 사진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sz="1200" dirty="0"/>
              <a:t>http://www.ytn.co.kr/_ln/0108_201307021350322408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4896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332656"/>
            <a:ext cx="3600400" cy="54589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49" y="5955512"/>
            <a:ext cx="3797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1997</a:t>
            </a:r>
            <a:r>
              <a:rPr lang="ko-KR" altLang="en-US" dirty="0" smtClean="0"/>
              <a:t>년 스페인 </a:t>
            </a:r>
            <a:r>
              <a:rPr lang="ko-KR" altLang="en-US" dirty="0" err="1" smtClean="0"/>
              <a:t>알리칸테</a:t>
            </a:r>
            <a:r>
              <a:rPr lang="ko-KR" altLang="en-US" dirty="0" smtClean="0"/>
              <a:t> 범람</a:t>
            </a:r>
            <a:endParaRPr lang="en-US" altLang="ko-KR" dirty="0" smtClean="0"/>
          </a:p>
          <a:p>
            <a:r>
              <a:rPr lang="en-US" altLang="ko-KR" sz="1200" dirty="0"/>
              <a:t>https://commons.wikimedia.org/wiki/Flood#/media/File:Alicante(30-09-1997).JPG</a:t>
            </a:r>
            <a:endParaRPr lang="ko-KR" altLang="en-US" sz="12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049" y="306384"/>
            <a:ext cx="3810000" cy="5467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63049" y="5949280"/>
            <a:ext cx="37032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2002</a:t>
            </a:r>
            <a:r>
              <a:rPr lang="ko-KR" altLang="en-US" dirty="0" smtClean="0"/>
              <a:t>년 한강의 범람</a:t>
            </a:r>
            <a:r>
              <a:rPr lang="en-US" altLang="ko-KR" dirty="0" smtClean="0"/>
              <a:t>(</a:t>
            </a:r>
            <a:r>
              <a:rPr lang="ko-KR" altLang="en-US" dirty="0" smtClean="0"/>
              <a:t>올림픽 대로</a:t>
            </a:r>
            <a:r>
              <a:rPr lang="en-US" altLang="ko-KR" dirty="0" smtClean="0"/>
              <a:t>)</a:t>
            </a:r>
          </a:p>
          <a:p>
            <a:r>
              <a:rPr lang="en-US" altLang="ko-KR" sz="1200" dirty="0"/>
              <a:t>http://news.donga.com/3/all/20020807/7850481/1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629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하천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보통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집수역이라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부르는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 지역의 주력 배수 수단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따라서 범람을 결정하는 주 요인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침식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퇴적의 가장 중요한 매체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인간 생활에 아직도 매우 중요하게 관여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267744" y="567228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http://thebritishgeographer.weebly.com/river-landforms.html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24742"/>
            <a:ext cx="4932040" cy="423124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044851"/>
            <a:ext cx="35337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836712"/>
            <a:ext cx="7740661" cy="44644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267744" y="567228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http://thebritishgeographer.weebly.com/river-landforms.html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7704" y="214929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하천과 범람원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714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16632"/>
            <a:ext cx="6381750" cy="6381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525344"/>
            <a:ext cx="6724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사행하는 미시시피 강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http://www.nasa.gov/mission_pages/landsat/news/40th-earthasart.html</a:t>
            </a:r>
          </a:p>
        </p:txBody>
      </p:sp>
    </p:spTree>
    <p:extLst>
      <p:ext uri="{BB962C8B-B14F-4D97-AF65-F5344CB8AC3E}">
        <p14:creationId xmlns:p14="http://schemas.microsoft.com/office/powerpoint/2010/main" val="39902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다음 요인에 따라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규모가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결정됨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강수량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배수량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지형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범람원 사용 여부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인구 밀도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2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4-2-1-4.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 피해의 종류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일차적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인명 손실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재산 피해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단전 및 단수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토양 유실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수질 오염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이차적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질병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전염병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생필품 부족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음식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 등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경기 침체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정신적 피해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22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015985" cy="424847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95536" y="4762115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2011</a:t>
            </a:r>
            <a:r>
              <a:rPr lang="ko-KR" altLang="en-US" dirty="0"/>
              <a:t>년 시간당 최고 </a:t>
            </a:r>
            <a:r>
              <a:rPr lang="en-US" altLang="ko-KR" dirty="0"/>
              <a:t>100㎜</a:t>
            </a:r>
            <a:r>
              <a:rPr lang="ko-KR" altLang="en-US" dirty="0"/>
              <a:t>가 넘는 폭우가 쏟아진 서울 강남구 대치동 사거리가 완전히 물에 잠겨 차량 지붕만 물 위로 드러나 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세계일보 </a:t>
            </a:r>
            <a:r>
              <a:rPr lang="ko-KR" altLang="en-US" dirty="0" smtClean="0"/>
              <a:t>자료사진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sz="1200" dirty="0"/>
              <a:t>http://www.segye.com/newsView/20150715004729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56856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1389</TotalTime>
  <Words>369</Words>
  <Application>Microsoft Office PowerPoint</Application>
  <PresentationFormat>화면 슬라이드 쇼(4:3)</PresentationFormat>
  <Paragraphs>83</Paragraphs>
  <Slides>10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필수</vt:lpstr>
      <vt:lpstr>4-2. 홍수와 가뭄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91</cp:revision>
  <dcterms:created xsi:type="dcterms:W3CDTF">2013-09-03T00:41:18Z</dcterms:created>
  <dcterms:modified xsi:type="dcterms:W3CDTF">2017-11-13T14:33:42Z</dcterms:modified>
</cp:coreProperties>
</file>